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544" y="-8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5EFA61-34F1-4CBE-A08E-1A859A1A7E9E}" type="datetimeFigureOut">
              <a:rPr lang="en-US" smtClean="0"/>
              <a:t>11/21/2013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6D04345-F9D7-4E97-B0D5-9103A751C40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124201"/>
            <a:ext cx="8534400" cy="2951586"/>
          </a:xfrm>
        </p:spPr>
        <p:txBody>
          <a:bodyPr>
            <a:normAutofit/>
          </a:bodyPr>
          <a:lstStyle/>
          <a:p>
            <a:r>
              <a:rPr lang="en-US" dirty="0"/>
              <a:t>Early European explorers and their motivation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Jean </a:t>
            </a:r>
            <a:r>
              <a:rPr lang="en-US" dirty="0" err="1" smtClean="0"/>
              <a:t>Ribault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93" y="1600200"/>
            <a:ext cx="3300413" cy="407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069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Pedro Menendez de Aviles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Granted permission from the King Phillip II to start a colony in Florida to drive out the French</a:t>
            </a:r>
          </a:p>
          <a:p>
            <a:r>
              <a:rPr lang="en-US" dirty="0" smtClean="0"/>
              <a:t>He began St. Augustine which he named on September 8, 1565</a:t>
            </a:r>
          </a:p>
          <a:p>
            <a:r>
              <a:rPr lang="en-US" dirty="0" smtClean="0"/>
              <a:t>Later became Florida’s first Spanish Governor.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68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Pedro Menendez de Aviles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37719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22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Sir Francis Drake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explorer</a:t>
            </a:r>
          </a:p>
          <a:p>
            <a:r>
              <a:rPr lang="en-US" dirty="0" smtClean="0"/>
              <a:t>Drake had 40 ships when he sailed to Florida in 1586</a:t>
            </a:r>
          </a:p>
          <a:p>
            <a:r>
              <a:rPr lang="en-US" dirty="0" smtClean="0"/>
              <a:t>He came to St. Augustine hoping that he could settle a British fort.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3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Sir Francis Drake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310471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30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Augustine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Americas oldest city in America.</a:t>
            </a:r>
          </a:p>
          <a:p>
            <a:r>
              <a:rPr lang="en-US" dirty="0" smtClean="0"/>
              <a:t>The site of many battles.</a:t>
            </a:r>
          </a:p>
          <a:p>
            <a:r>
              <a:rPr lang="en-US" dirty="0" smtClean="0"/>
              <a:t>The site of many European explorers.</a:t>
            </a:r>
          </a:p>
          <a:p>
            <a:r>
              <a:rPr lang="en-US" dirty="0" smtClean="0"/>
              <a:t>Still standing today with many historical sites.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what were their motivations?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wanted gold and other riches.</a:t>
            </a:r>
          </a:p>
          <a:p>
            <a:r>
              <a:rPr lang="en-US" dirty="0" smtClean="0"/>
              <a:t>They wanted land.</a:t>
            </a:r>
          </a:p>
          <a:p>
            <a:r>
              <a:rPr lang="en-US" dirty="0" smtClean="0"/>
              <a:t>The explorers wanted glory. They wanted to be remembered.</a:t>
            </a:r>
          </a:p>
          <a:p>
            <a:r>
              <a:rPr lang="en-US" dirty="0" smtClean="0"/>
              <a:t>Also, they wanted to spread their religion, Christianity.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</a:t>
            </a:r>
            <a:r>
              <a:rPr lang="en-US" smtClean="0"/>
              <a:t>florida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80662"/>
            <a:ext cx="8382000" cy="51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825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Juan Ponce de </a:t>
            </a:r>
            <a:r>
              <a:rPr lang="en-US" dirty="0" err="1" smtClean="0"/>
              <a:t>leon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Credited with finding Florida and naming it La Florida, meaning place of flowers</a:t>
            </a:r>
          </a:p>
          <a:p>
            <a:r>
              <a:rPr lang="en-US" dirty="0" smtClean="0"/>
              <a:t>It is said he landed in St. Augustine on April 2, 1513</a:t>
            </a:r>
          </a:p>
          <a:p>
            <a:r>
              <a:rPr lang="en-US" dirty="0" smtClean="0"/>
              <a:t>He was search for a fountain that would bring eternal youth</a:t>
            </a:r>
          </a:p>
          <a:p>
            <a:r>
              <a:rPr lang="en-US" dirty="0" smtClean="0"/>
              <a:t>Some believe he was simply looking for riches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2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Juan ponce de </a:t>
            </a:r>
            <a:r>
              <a:rPr lang="en-US" dirty="0" err="1" smtClean="0"/>
              <a:t>leon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219200"/>
            <a:ext cx="3667125" cy="4914704"/>
          </a:xfrm>
        </p:spPr>
      </p:pic>
    </p:spTree>
    <p:extLst>
      <p:ext uri="{BB962C8B-B14F-4D97-AF65-F5344CB8AC3E}">
        <p14:creationId xmlns:p14="http://schemas.microsoft.com/office/powerpoint/2010/main" val="247077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Fountain of youth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246555"/>
            <a:ext cx="5291137" cy="3432601"/>
          </a:xfrm>
        </p:spPr>
      </p:pic>
    </p:spTree>
    <p:extLst>
      <p:ext uri="{BB962C8B-B14F-4D97-AF65-F5344CB8AC3E}">
        <p14:creationId xmlns:p14="http://schemas.microsoft.com/office/powerpoint/2010/main" val="64478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Panfilo</a:t>
            </a:r>
            <a:r>
              <a:rPr lang="en-US" dirty="0" smtClean="0"/>
              <a:t> de Narvaez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Led the second expedition to </a:t>
            </a:r>
            <a:r>
              <a:rPr lang="en-US" dirty="0" smtClean="0"/>
              <a:t>Florida</a:t>
            </a:r>
            <a:endParaRPr lang="en-US" dirty="0" smtClean="0"/>
          </a:p>
          <a:p>
            <a:r>
              <a:rPr lang="en-US" dirty="0" smtClean="0"/>
              <a:t>He was unsuccessful although he had over 600 men with him</a:t>
            </a:r>
          </a:p>
          <a:p>
            <a:r>
              <a:rPr lang="en-US" dirty="0" smtClean="0"/>
              <a:t>He was attacked numerous time by the native people and eventually only four of his crew survived</a:t>
            </a:r>
          </a:p>
          <a:p>
            <a:r>
              <a:rPr lang="en-US" dirty="0" smtClean="0"/>
              <a:t>He died earlier in 1528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58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Panfilo</a:t>
            </a:r>
            <a:r>
              <a:rPr lang="en-US" dirty="0"/>
              <a:t> de Narvaez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447800"/>
            <a:ext cx="3962400" cy="4953000"/>
          </a:xfrm>
        </p:spPr>
      </p:pic>
    </p:spTree>
    <p:extLst>
      <p:ext uri="{BB962C8B-B14F-4D97-AF65-F5344CB8AC3E}">
        <p14:creationId xmlns:p14="http://schemas.microsoft.com/office/powerpoint/2010/main" val="208120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Hernando De Soto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Landed in Florida in  1539</a:t>
            </a:r>
          </a:p>
          <a:p>
            <a:r>
              <a:rPr lang="en-US" dirty="0" smtClean="0"/>
              <a:t>He brought a crew of 800 men with him.</a:t>
            </a:r>
          </a:p>
          <a:p>
            <a:r>
              <a:rPr lang="en-US" dirty="0" smtClean="0"/>
              <a:t>He was killed in 1542</a:t>
            </a:r>
          </a:p>
          <a:p>
            <a:r>
              <a:rPr lang="en-US" dirty="0" smtClean="0"/>
              <a:t>After his death his crew left for Cuba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1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Hernando De </a:t>
            </a:r>
            <a:r>
              <a:rPr lang="en-US" dirty="0" err="1" smtClean="0"/>
              <a:t>soto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1828800"/>
            <a:ext cx="3386667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934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Jean </a:t>
            </a:r>
            <a:r>
              <a:rPr lang="en-US" dirty="0" err="1"/>
              <a:t>Ribault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1562 he was sent to Florida to explore.</a:t>
            </a:r>
          </a:p>
          <a:p>
            <a:r>
              <a:rPr lang="en-US" dirty="0" smtClean="0"/>
              <a:t>He landed near St. Augustine</a:t>
            </a:r>
          </a:p>
          <a:p>
            <a:r>
              <a:rPr lang="en-US" dirty="0" smtClean="0"/>
              <a:t>He renamed the St. John river the River of May because he did not like the Spanish name.</a:t>
            </a:r>
          </a:p>
          <a:p>
            <a:r>
              <a:rPr lang="en-US" dirty="0" smtClean="0"/>
              <a:t>He was the first French explorer to try and colonize Florida in1564.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934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982</TotalTime>
  <Words>349</Words>
  <Application>Microsoft Office PowerPoint</Application>
  <PresentationFormat>On-screen Show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Trek</vt:lpstr>
      <vt:lpstr>Early European explorers and their motivation </vt:lpstr>
      <vt:lpstr>Juan Ponce de leon</vt:lpstr>
      <vt:lpstr>Juan ponce de leon</vt:lpstr>
      <vt:lpstr>The Fountain of youth</vt:lpstr>
      <vt:lpstr>Panfilo de Narvaez</vt:lpstr>
      <vt:lpstr>Panfilo de Narvaez</vt:lpstr>
      <vt:lpstr>Hernando De Soto</vt:lpstr>
      <vt:lpstr>Hernando De soto</vt:lpstr>
      <vt:lpstr>Jean Ribault</vt:lpstr>
      <vt:lpstr>Jean Ribault</vt:lpstr>
      <vt:lpstr>Pedro Menendez de Aviles</vt:lpstr>
      <vt:lpstr>Pedro Menendez de Aviles</vt:lpstr>
      <vt:lpstr>Sir Francis Drake</vt:lpstr>
      <vt:lpstr>Sir Francis Drake</vt:lpstr>
      <vt:lpstr>St. Augustine</vt:lpstr>
      <vt:lpstr>So what were their motivations?</vt:lpstr>
      <vt:lpstr>Map of florida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European explorers and their motivation</dc:title>
  <dc:creator>Amber</dc:creator>
  <cp:lastModifiedBy>Amber</cp:lastModifiedBy>
  <cp:revision>16</cp:revision>
  <dcterms:created xsi:type="dcterms:W3CDTF">2013-11-19T17:25:29Z</dcterms:created>
  <dcterms:modified xsi:type="dcterms:W3CDTF">2013-11-21T12:45:08Z</dcterms:modified>
</cp:coreProperties>
</file>